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63" r:id="rId5"/>
    <p:sldId id="269" r:id="rId6"/>
    <p:sldId id="266" r:id="rId7"/>
    <p:sldId id="268" r:id="rId8"/>
    <p:sldId id="267" r:id="rId9"/>
    <p:sldId id="260" r:id="rId10"/>
    <p:sldId id="262" r:id="rId11"/>
    <p:sldId id="261"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C5E882-5DA3-44C9-A7DC-221290318DF8}" v="703" dt="2018-12-11T09:40:40.04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72" d="100"/>
          <a:sy n="72" d="100"/>
        </p:scale>
        <p:origin x="660" y="6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Gužauskas Lukas" userId="d56596c9-9148-482a-ba54-fade875f42ad" providerId="ADAL" clId="{49C5E882-5DA3-44C9-A7DC-221290318DF8}"/>
    <pc:docChg chg="undo custSel mod addSld delSld modSld">
      <pc:chgData name="Gužauskas Lukas" userId="d56596c9-9148-482a-ba54-fade875f42ad" providerId="ADAL" clId="{49C5E882-5DA3-44C9-A7DC-221290318DF8}" dt="2018-12-11T09:38:36.313" v="2954" actId="20577"/>
      <pc:docMkLst>
        <pc:docMk/>
      </pc:docMkLst>
      <pc:sldChg chg="modSp">
        <pc:chgData name="Gužauskas Lukas" userId="d56596c9-9148-482a-ba54-fade875f42ad" providerId="ADAL" clId="{49C5E882-5DA3-44C9-A7DC-221290318DF8}" dt="2018-12-11T09:16:10.334" v="2244" actId="20577"/>
        <pc:sldMkLst>
          <pc:docMk/>
          <pc:sldMk cId="241878735" sldId="256"/>
        </pc:sldMkLst>
        <pc:spChg chg="mod">
          <ac:chgData name="Gužauskas Lukas" userId="d56596c9-9148-482a-ba54-fade875f42ad" providerId="ADAL" clId="{49C5E882-5DA3-44C9-A7DC-221290318DF8}" dt="2018-12-11T09:16:10.334" v="2244" actId="20577"/>
          <ac:spMkLst>
            <pc:docMk/>
            <pc:sldMk cId="241878735" sldId="256"/>
            <ac:spMk id="2" creationId="{1DE7DD10-6644-43DB-AE80-13974E0EF5D7}"/>
          </ac:spMkLst>
        </pc:spChg>
        <pc:spChg chg="mod">
          <ac:chgData name="Gužauskas Lukas" userId="d56596c9-9148-482a-ba54-fade875f42ad" providerId="ADAL" clId="{49C5E882-5DA3-44C9-A7DC-221290318DF8}" dt="2018-12-11T07:46:03.766" v="1079" actId="20577"/>
          <ac:spMkLst>
            <pc:docMk/>
            <pc:sldMk cId="241878735" sldId="256"/>
            <ac:spMk id="3" creationId="{C08F4109-6E6B-4763-A448-0840001E1E64}"/>
          </ac:spMkLst>
        </pc:spChg>
      </pc:sldChg>
      <pc:sldChg chg="modSp">
        <pc:chgData name="Gužauskas Lukas" userId="d56596c9-9148-482a-ba54-fade875f42ad" providerId="ADAL" clId="{49C5E882-5DA3-44C9-A7DC-221290318DF8}" dt="2018-12-11T09:16:31.493" v="2260" actId="20577"/>
        <pc:sldMkLst>
          <pc:docMk/>
          <pc:sldMk cId="1332804191" sldId="257"/>
        </pc:sldMkLst>
        <pc:spChg chg="mod">
          <ac:chgData name="Gužauskas Lukas" userId="d56596c9-9148-482a-ba54-fade875f42ad" providerId="ADAL" clId="{49C5E882-5DA3-44C9-A7DC-221290318DF8}" dt="2018-12-10T21:56:59.880" v="19" actId="120"/>
          <ac:spMkLst>
            <pc:docMk/>
            <pc:sldMk cId="1332804191" sldId="257"/>
            <ac:spMk id="2" creationId="{F3C93152-DA21-4373-B39B-1B86B3D7FE18}"/>
          </ac:spMkLst>
        </pc:spChg>
        <pc:spChg chg="mod">
          <ac:chgData name="Gužauskas Lukas" userId="d56596c9-9148-482a-ba54-fade875f42ad" providerId="ADAL" clId="{49C5E882-5DA3-44C9-A7DC-221290318DF8}" dt="2018-12-11T09:16:31.493" v="2260" actId="20577"/>
          <ac:spMkLst>
            <pc:docMk/>
            <pc:sldMk cId="1332804191" sldId="257"/>
            <ac:spMk id="3" creationId="{987667D8-B986-4E55-AED9-9767D348C548}"/>
          </ac:spMkLst>
        </pc:spChg>
      </pc:sldChg>
      <pc:sldChg chg="modSp add del">
        <pc:chgData name="Gužauskas Lukas" userId="d56596c9-9148-482a-ba54-fade875f42ad" providerId="ADAL" clId="{49C5E882-5DA3-44C9-A7DC-221290318DF8}" dt="2018-12-10T22:24:40.384" v="483" actId="2696"/>
        <pc:sldMkLst>
          <pc:docMk/>
          <pc:sldMk cId="1582510855" sldId="258"/>
        </pc:sldMkLst>
        <pc:spChg chg="mod">
          <ac:chgData name="Gužauskas Lukas" userId="d56596c9-9148-482a-ba54-fade875f42ad" providerId="ADAL" clId="{49C5E882-5DA3-44C9-A7DC-221290318DF8}" dt="2018-12-10T21:56:48.766" v="6" actId="20577"/>
          <ac:spMkLst>
            <pc:docMk/>
            <pc:sldMk cId="1582510855" sldId="258"/>
            <ac:spMk id="2" creationId="{B1D1A7BB-F860-49B0-9586-CCBDE1CF8AF6}"/>
          </ac:spMkLst>
        </pc:spChg>
      </pc:sldChg>
      <pc:sldChg chg="modSp add">
        <pc:chgData name="Gužauskas Lukas" userId="d56596c9-9148-482a-ba54-fade875f42ad" providerId="ADAL" clId="{49C5E882-5DA3-44C9-A7DC-221290318DF8}" dt="2018-12-11T09:28:24.670" v="2621" actId="20577"/>
        <pc:sldMkLst>
          <pc:docMk/>
          <pc:sldMk cId="2033540638" sldId="259"/>
        </pc:sldMkLst>
        <pc:spChg chg="mod">
          <ac:chgData name="Gužauskas Lukas" userId="d56596c9-9148-482a-ba54-fade875f42ad" providerId="ADAL" clId="{49C5E882-5DA3-44C9-A7DC-221290318DF8}" dt="2018-12-10T22:15:59.176" v="269" actId="20577"/>
          <ac:spMkLst>
            <pc:docMk/>
            <pc:sldMk cId="2033540638" sldId="259"/>
            <ac:spMk id="2" creationId="{19F13682-30BD-4518-99C8-915E22CFD4C2}"/>
          </ac:spMkLst>
        </pc:spChg>
        <pc:spChg chg="mod">
          <ac:chgData name="Gužauskas Lukas" userId="d56596c9-9148-482a-ba54-fade875f42ad" providerId="ADAL" clId="{49C5E882-5DA3-44C9-A7DC-221290318DF8}" dt="2018-12-11T09:28:24.670" v="2621" actId="20577"/>
          <ac:spMkLst>
            <pc:docMk/>
            <pc:sldMk cId="2033540638" sldId="259"/>
            <ac:spMk id="3" creationId="{4FCE2FE9-14C4-471E-AA29-88D162E3AE44}"/>
          </ac:spMkLst>
        </pc:spChg>
      </pc:sldChg>
      <pc:sldChg chg="modSp add">
        <pc:chgData name="Gužauskas Lukas" userId="d56596c9-9148-482a-ba54-fade875f42ad" providerId="ADAL" clId="{49C5E882-5DA3-44C9-A7DC-221290318DF8}" dt="2018-12-11T09:38:36.313" v="2954" actId="20577"/>
        <pc:sldMkLst>
          <pc:docMk/>
          <pc:sldMk cId="2428920932" sldId="260"/>
        </pc:sldMkLst>
        <pc:spChg chg="mod">
          <ac:chgData name="Gužauskas Lukas" userId="d56596c9-9148-482a-ba54-fade875f42ad" providerId="ADAL" clId="{49C5E882-5DA3-44C9-A7DC-221290318DF8}" dt="2018-12-10T22:08:03.273" v="167" actId="20577"/>
          <ac:spMkLst>
            <pc:docMk/>
            <pc:sldMk cId="2428920932" sldId="260"/>
            <ac:spMk id="2" creationId="{7850470B-8A40-4108-A01E-0ED05C4FE3DD}"/>
          </ac:spMkLst>
        </pc:spChg>
        <pc:spChg chg="mod">
          <ac:chgData name="Gužauskas Lukas" userId="d56596c9-9148-482a-ba54-fade875f42ad" providerId="ADAL" clId="{49C5E882-5DA3-44C9-A7DC-221290318DF8}" dt="2018-12-11T09:38:36.313" v="2954" actId="20577"/>
          <ac:spMkLst>
            <pc:docMk/>
            <pc:sldMk cId="2428920932" sldId="260"/>
            <ac:spMk id="3" creationId="{4168DECF-427F-48D1-A059-0DC2F3FD8736}"/>
          </ac:spMkLst>
        </pc:spChg>
      </pc:sldChg>
      <pc:sldChg chg="addSp delSp modSp add">
        <pc:chgData name="Gužauskas Lukas" userId="d56596c9-9148-482a-ba54-fade875f42ad" providerId="ADAL" clId="{49C5E882-5DA3-44C9-A7DC-221290318DF8}" dt="2018-12-10T22:10:09.436" v="213" actId="27614"/>
        <pc:sldMkLst>
          <pc:docMk/>
          <pc:sldMk cId="42032648" sldId="261"/>
        </pc:sldMkLst>
        <pc:spChg chg="mod">
          <ac:chgData name="Gužauskas Lukas" userId="d56596c9-9148-482a-ba54-fade875f42ad" providerId="ADAL" clId="{49C5E882-5DA3-44C9-A7DC-221290318DF8}" dt="2018-12-10T22:08:40.350" v="211" actId="20577"/>
          <ac:spMkLst>
            <pc:docMk/>
            <pc:sldMk cId="42032648" sldId="261"/>
            <ac:spMk id="2" creationId="{A3530728-5DF0-4C39-974A-C2AC7BB6192E}"/>
          </ac:spMkLst>
        </pc:spChg>
        <pc:spChg chg="del">
          <ac:chgData name="Gužauskas Lukas" userId="d56596c9-9148-482a-ba54-fade875f42ad" providerId="ADAL" clId="{49C5E882-5DA3-44C9-A7DC-221290318DF8}" dt="2018-12-10T22:10:03.135" v="212"/>
          <ac:spMkLst>
            <pc:docMk/>
            <pc:sldMk cId="42032648" sldId="261"/>
            <ac:spMk id="3" creationId="{E09A2575-1202-4B11-838D-B88A4C8F8CEE}"/>
          </ac:spMkLst>
        </pc:spChg>
        <pc:picChg chg="add mod">
          <ac:chgData name="Gužauskas Lukas" userId="d56596c9-9148-482a-ba54-fade875f42ad" providerId="ADAL" clId="{49C5E882-5DA3-44C9-A7DC-221290318DF8}" dt="2018-12-10T22:10:09.436" v="213" actId="27614"/>
          <ac:picMkLst>
            <pc:docMk/>
            <pc:sldMk cId="42032648" sldId="261"/>
            <ac:picMk id="5" creationId="{6C5F4219-021A-4FF3-9C2A-7D95C43ECAD5}"/>
          </ac:picMkLst>
        </pc:picChg>
      </pc:sldChg>
      <pc:sldChg chg="addSp delSp modSp add">
        <pc:chgData name="Gužauskas Lukas" userId="d56596c9-9148-482a-ba54-fade875f42ad" providerId="ADAL" clId="{49C5E882-5DA3-44C9-A7DC-221290318DF8}" dt="2018-12-10T22:11:04.191" v="225"/>
        <pc:sldMkLst>
          <pc:docMk/>
          <pc:sldMk cId="4255373645" sldId="262"/>
        </pc:sldMkLst>
        <pc:spChg chg="mod">
          <ac:chgData name="Gužauskas Lukas" userId="d56596c9-9148-482a-ba54-fade875f42ad" providerId="ADAL" clId="{49C5E882-5DA3-44C9-A7DC-221290318DF8}" dt="2018-12-10T22:10:30.699" v="224" actId="20577"/>
          <ac:spMkLst>
            <pc:docMk/>
            <pc:sldMk cId="4255373645" sldId="262"/>
            <ac:spMk id="2" creationId="{1778624E-5BE5-4AA3-9B5C-FD693D6F624C}"/>
          </ac:spMkLst>
        </pc:spChg>
        <pc:spChg chg="del">
          <ac:chgData name="Gužauskas Lukas" userId="d56596c9-9148-482a-ba54-fade875f42ad" providerId="ADAL" clId="{49C5E882-5DA3-44C9-A7DC-221290318DF8}" dt="2018-12-10T22:11:04.191" v="225"/>
          <ac:spMkLst>
            <pc:docMk/>
            <pc:sldMk cId="4255373645" sldId="262"/>
            <ac:spMk id="3" creationId="{039E56AC-2B2A-4358-BC69-D28B2EAD9837}"/>
          </ac:spMkLst>
        </pc:spChg>
        <pc:picChg chg="add mod">
          <ac:chgData name="Gužauskas Lukas" userId="d56596c9-9148-482a-ba54-fade875f42ad" providerId="ADAL" clId="{49C5E882-5DA3-44C9-A7DC-221290318DF8}" dt="2018-12-10T22:11:04.191" v="225"/>
          <ac:picMkLst>
            <pc:docMk/>
            <pc:sldMk cId="4255373645" sldId="262"/>
            <ac:picMk id="5" creationId="{5C60E8AA-BDEF-43D8-A9B7-5B5438461BF3}"/>
          </ac:picMkLst>
        </pc:picChg>
      </pc:sldChg>
      <pc:sldChg chg="modSp add">
        <pc:chgData name="Gužauskas Lukas" userId="d56596c9-9148-482a-ba54-fade875f42ad" providerId="ADAL" clId="{49C5E882-5DA3-44C9-A7DC-221290318DF8}" dt="2018-12-11T09:31:08.891" v="2669" actId="20577"/>
        <pc:sldMkLst>
          <pc:docMk/>
          <pc:sldMk cId="664213439" sldId="263"/>
        </pc:sldMkLst>
        <pc:spChg chg="mod">
          <ac:chgData name="Gužauskas Lukas" userId="d56596c9-9148-482a-ba54-fade875f42ad" providerId="ADAL" clId="{49C5E882-5DA3-44C9-A7DC-221290318DF8}" dt="2018-12-10T22:26:16.596" v="551" actId="313"/>
          <ac:spMkLst>
            <pc:docMk/>
            <pc:sldMk cId="664213439" sldId="263"/>
            <ac:spMk id="2" creationId="{34E4858A-2B2C-4920-8405-5F424AF468BE}"/>
          </ac:spMkLst>
        </pc:spChg>
        <pc:spChg chg="mod">
          <ac:chgData name="Gužauskas Lukas" userId="d56596c9-9148-482a-ba54-fade875f42ad" providerId="ADAL" clId="{49C5E882-5DA3-44C9-A7DC-221290318DF8}" dt="2018-12-11T09:31:08.891" v="2669" actId="20577"/>
          <ac:spMkLst>
            <pc:docMk/>
            <pc:sldMk cId="664213439" sldId="263"/>
            <ac:spMk id="3" creationId="{6ADD44D4-2E85-4222-9BAE-5C9E1967D8E4}"/>
          </ac:spMkLst>
        </pc:spChg>
      </pc:sldChg>
      <pc:sldChg chg="add del">
        <pc:chgData name="Gužauskas Lukas" userId="d56596c9-9148-482a-ba54-fade875f42ad" providerId="ADAL" clId="{49C5E882-5DA3-44C9-A7DC-221290318DF8}" dt="2018-12-11T08:04:46.829" v="1744" actId="2696"/>
        <pc:sldMkLst>
          <pc:docMk/>
          <pc:sldMk cId="2526334042" sldId="264"/>
        </pc:sldMkLst>
      </pc:sldChg>
      <pc:sldChg chg="modSp add del">
        <pc:chgData name="Gužauskas Lukas" userId="d56596c9-9148-482a-ba54-fade875f42ad" providerId="ADAL" clId="{49C5E882-5DA3-44C9-A7DC-221290318DF8}" dt="2018-12-11T08:14:18.875" v="1999" actId="2696"/>
        <pc:sldMkLst>
          <pc:docMk/>
          <pc:sldMk cId="100471963" sldId="265"/>
        </pc:sldMkLst>
        <pc:spChg chg="mod">
          <ac:chgData name="Gužauskas Lukas" userId="d56596c9-9148-482a-ba54-fade875f42ad" providerId="ADAL" clId="{49C5E882-5DA3-44C9-A7DC-221290318DF8}" dt="2018-12-10T22:26:08.157" v="550" actId="20577"/>
          <ac:spMkLst>
            <pc:docMk/>
            <pc:sldMk cId="100471963" sldId="265"/>
            <ac:spMk id="2" creationId="{5E36D170-9FC7-433D-BB99-729F29C53722}"/>
          </ac:spMkLst>
        </pc:spChg>
      </pc:sldChg>
      <pc:sldChg chg="addSp delSp modSp add mod setBg delAnim modAnim">
        <pc:chgData name="Gužauskas Lukas" userId="d56596c9-9148-482a-ba54-fade875f42ad" providerId="ADAL" clId="{49C5E882-5DA3-44C9-A7DC-221290318DF8}" dt="2018-12-11T08:12:44.951" v="1938" actId="26606"/>
        <pc:sldMkLst>
          <pc:docMk/>
          <pc:sldMk cId="1306552871" sldId="266"/>
        </pc:sldMkLst>
        <pc:spChg chg="mod">
          <ac:chgData name="Gužauskas Lukas" userId="d56596c9-9148-482a-ba54-fade875f42ad" providerId="ADAL" clId="{49C5E882-5DA3-44C9-A7DC-221290318DF8}" dt="2018-12-11T08:12:44.951" v="1938" actId="26606"/>
          <ac:spMkLst>
            <pc:docMk/>
            <pc:sldMk cId="1306552871" sldId="266"/>
            <ac:spMk id="2" creationId="{F5033506-9CCB-4B8C-BEDF-77A80F45E26D}"/>
          </ac:spMkLst>
        </pc:spChg>
        <pc:spChg chg="mod">
          <ac:chgData name="Gužauskas Lukas" userId="d56596c9-9148-482a-ba54-fade875f42ad" providerId="ADAL" clId="{49C5E882-5DA3-44C9-A7DC-221290318DF8}" dt="2018-12-11T08:12:44.951" v="1938" actId="26606"/>
          <ac:spMkLst>
            <pc:docMk/>
            <pc:sldMk cId="1306552871" sldId="266"/>
            <ac:spMk id="3" creationId="{39F59B58-1D75-4355-ADB7-7F9F24F00C77}"/>
          </ac:spMkLst>
        </pc:spChg>
        <pc:spChg chg="add del">
          <ac:chgData name="Gužauskas Lukas" userId="d56596c9-9148-482a-ba54-fade875f42ad" providerId="ADAL" clId="{49C5E882-5DA3-44C9-A7DC-221290318DF8}" dt="2018-12-11T08:11:46.049" v="1924"/>
          <ac:spMkLst>
            <pc:docMk/>
            <pc:sldMk cId="1306552871" sldId="266"/>
            <ac:spMk id="6" creationId="{6B5CD3A6-6F6E-45FC-BADA-AB71ED060514}"/>
          </ac:spMkLst>
        </pc:spChg>
        <pc:picChg chg="add del mod">
          <ac:chgData name="Gužauskas Lukas" userId="d56596c9-9148-482a-ba54-fade875f42ad" providerId="ADAL" clId="{49C5E882-5DA3-44C9-A7DC-221290318DF8}" dt="2018-12-11T08:11:43.327" v="1922" actId="478"/>
          <ac:picMkLst>
            <pc:docMk/>
            <pc:sldMk cId="1306552871" sldId="266"/>
            <ac:picMk id="5" creationId="{63E372D0-7156-4EA8-A70C-00EE1272BD80}"/>
          </ac:picMkLst>
        </pc:picChg>
        <pc:picChg chg="add mod">
          <ac:chgData name="Gužauskas Lukas" userId="d56596c9-9148-482a-ba54-fade875f42ad" providerId="ADAL" clId="{49C5E882-5DA3-44C9-A7DC-221290318DF8}" dt="2018-12-11T08:12:44.951" v="1938" actId="26606"/>
          <ac:picMkLst>
            <pc:docMk/>
            <pc:sldMk cId="1306552871" sldId="266"/>
            <ac:picMk id="8" creationId="{07A2E176-B466-4CC9-BE91-2C0F8A95BFC8}"/>
          </ac:picMkLst>
        </pc:picChg>
        <pc:picChg chg="add del mod">
          <ac:chgData name="Gužauskas Lukas" userId="d56596c9-9148-482a-ba54-fade875f42ad" providerId="ADAL" clId="{49C5E882-5DA3-44C9-A7DC-221290318DF8}" dt="2018-12-11T08:12:36.307" v="1937" actId="478"/>
          <ac:picMkLst>
            <pc:docMk/>
            <pc:sldMk cId="1306552871" sldId="266"/>
            <ac:picMk id="9" creationId="{9E5B6EEA-4B14-448E-B830-FE5D33DC0D51}"/>
          </ac:picMkLst>
        </pc:picChg>
      </pc:sldChg>
      <pc:sldChg chg="modSp add del">
        <pc:chgData name="Gužauskas Lukas" userId="d56596c9-9148-482a-ba54-fade875f42ad" providerId="ADAL" clId="{49C5E882-5DA3-44C9-A7DC-221290318DF8}" dt="2018-12-11T08:11:34.818" v="1918"/>
        <pc:sldMkLst>
          <pc:docMk/>
          <pc:sldMk cId="1084701904" sldId="267"/>
        </pc:sldMkLst>
        <pc:spChg chg="mod">
          <ac:chgData name="Gužauskas Lukas" userId="d56596c9-9148-482a-ba54-fade875f42ad" providerId="ADAL" clId="{49C5E882-5DA3-44C9-A7DC-221290318DF8}" dt="2018-12-11T08:11:22.180" v="1901"/>
          <ac:spMkLst>
            <pc:docMk/>
            <pc:sldMk cId="1084701904" sldId="267"/>
            <ac:spMk id="2" creationId="{36F1ED8D-399E-4C55-B2AE-E81DB983F42A}"/>
          </ac:spMkLst>
        </pc:spChg>
        <pc:spChg chg="mod">
          <ac:chgData name="Gužauskas Lukas" userId="d56596c9-9148-482a-ba54-fade875f42ad" providerId="ADAL" clId="{49C5E882-5DA3-44C9-A7DC-221290318DF8}" dt="2018-12-11T08:11:33.354" v="1917" actId="20577"/>
          <ac:spMkLst>
            <pc:docMk/>
            <pc:sldMk cId="1084701904" sldId="267"/>
            <ac:spMk id="3" creationId="{D89966AF-AC39-4FDF-A485-C6EB2A5E69C6}"/>
          </ac:spMkLst>
        </pc:spChg>
      </pc:sldChg>
      <pc:sldChg chg="modSp add">
        <pc:chgData name="Gužauskas Lukas" userId="d56596c9-9148-482a-ba54-fade875f42ad" providerId="ADAL" clId="{49C5E882-5DA3-44C9-A7DC-221290318DF8}" dt="2018-12-11T09:33:29.631" v="2743" actId="20577"/>
        <pc:sldMkLst>
          <pc:docMk/>
          <pc:sldMk cId="1785394723" sldId="267"/>
        </pc:sldMkLst>
        <pc:spChg chg="mod">
          <ac:chgData name="Gužauskas Lukas" userId="d56596c9-9148-482a-ba54-fade875f42ad" providerId="ADAL" clId="{49C5E882-5DA3-44C9-A7DC-221290318DF8}" dt="2018-12-11T08:12:57.285" v="1940"/>
          <ac:spMkLst>
            <pc:docMk/>
            <pc:sldMk cId="1785394723" sldId="267"/>
            <ac:spMk id="2" creationId="{BB1363A2-5DFB-4BE5-84B5-41F821D559D6}"/>
          </ac:spMkLst>
        </pc:spChg>
        <pc:spChg chg="mod">
          <ac:chgData name="Gužauskas Lukas" userId="d56596c9-9148-482a-ba54-fade875f42ad" providerId="ADAL" clId="{49C5E882-5DA3-44C9-A7DC-221290318DF8}" dt="2018-12-11T09:33:29.631" v="2743" actId="20577"/>
          <ac:spMkLst>
            <pc:docMk/>
            <pc:sldMk cId="1785394723" sldId="267"/>
            <ac:spMk id="3" creationId="{0D2D27AF-F715-43A0-A4DA-1A25D38FDE2D}"/>
          </ac:spMkLst>
        </pc:spChg>
        <pc:picChg chg="mod">
          <ac:chgData name="Gužauskas Lukas" userId="d56596c9-9148-482a-ba54-fade875f42ad" providerId="ADAL" clId="{49C5E882-5DA3-44C9-A7DC-221290318DF8}" dt="2018-12-11T08:15:50.350" v="2007" actId="1076"/>
          <ac:picMkLst>
            <pc:docMk/>
            <pc:sldMk cId="1785394723" sldId="267"/>
            <ac:picMk id="4" creationId="{D66C2FB2-2B74-49E6-8CFD-828EB0BE06FF}"/>
          </ac:picMkLst>
        </pc:picChg>
      </pc:sldChg>
      <pc:sldChg chg="addSp delSp modSp add modAnim">
        <pc:chgData name="Gužauskas Lukas" userId="d56596c9-9148-482a-ba54-fade875f42ad" providerId="ADAL" clId="{49C5E882-5DA3-44C9-A7DC-221290318DF8}" dt="2018-12-11T08:26:09.886" v="2108" actId="1076"/>
        <pc:sldMkLst>
          <pc:docMk/>
          <pc:sldMk cId="4257928121" sldId="268"/>
        </pc:sldMkLst>
        <pc:spChg chg="del">
          <ac:chgData name="Gužauskas Lukas" userId="d56596c9-9148-482a-ba54-fade875f42ad" providerId="ADAL" clId="{49C5E882-5DA3-44C9-A7DC-221290318DF8}" dt="2018-12-11T08:26:03.207" v="2105" actId="478"/>
          <ac:spMkLst>
            <pc:docMk/>
            <pc:sldMk cId="4257928121" sldId="268"/>
            <ac:spMk id="2" creationId="{2547474C-7E09-486D-B93E-BF3F3D8FB4ED}"/>
          </ac:spMkLst>
        </pc:spChg>
        <pc:spChg chg="del">
          <ac:chgData name="Gužauskas Lukas" userId="d56596c9-9148-482a-ba54-fade875f42ad" providerId="ADAL" clId="{49C5E882-5DA3-44C9-A7DC-221290318DF8}" dt="2018-12-11T08:26:00.268" v="2104"/>
          <ac:spMkLst>
            <pc:docMk/>
            <pc:sldMk cId="4257928121" sldId="268"/>
            <ac:spMk id="3" creationId="{17A524AF-D112-4AC8-933D-F5613FF23860}"/>
          </ac:spMkLst>
        </pc:spChg>
        <pc:picChg chg="add mod">
          <ac:chgData name="Gužauskas Lukas" userId="d56596c9-9148-482a-ba54-fade875f42ad" providerId="ADAL" clId="{49C5E882-5DA3-44C9-A7DC-221290318DF8}" dt="2018-12-11T08:26:09.886" v="2108" actId="1076"/>
          <ac:picMkLst>
            <pc:docMk/>
            <pc:sldMk cId="4257928121" sldId="268"/>
            <ac:picMk id="4" creationId="{A12F6DB2-7625-4812-8C75-CB8432E918D7}"/>
          </ac:picMkLst>
        </pc:picChg>
      </pc:sldChg>
      <pc:sldChg chg="addSp modSp add">
        <pc:chgData name="Gužauskas Lukas" userId="d56596c9-9148-482a-ba54-fade875f42ad" providerId="ADAL" clId="{49C5E882-5DA3-44C9-A7DC-221290318DF8}" dt="2018-12-11T09:20:22.005" v="2289" actId="1076"/>
        <pc:sldMkLst>
          <pc:docMk/>
          <pc:sldMk cId="3502263655" sldId="269"/>
        </pc:sldMkLst>
        <pc:spChg chg="mod">
          <ac:chgData name="Gužauskas Lukas" userId="d56596c9-9148-482a-ba54-fade875f42ad" providerId="ADAL" clId="{49C5E882-5DA3-44C9-A7DC-221290318DF8}" dt="2018-12-11T09:16:47.066" v="2276" actId="20577"/>
          <ac:spMkLst>
            <pc:docMk/>
            <pc:sldMk cId="3502263655" sldId="269"/>
            <ac:spMk id="2" creationId="{089772A6-C81B-4AFF-A979-D01AA3071E84}"/>
          </ac:spMkLst>
        </pc:spChg>
        <pc:picChg chg="add mod">
          <ac:chgData name="Gužauskas Lukas" userId="d56596c9-9148-482a-ba54-fade875f42ad" providerId="ADAL" clId="{49C5E882-5DA3-44C9-A7DC-221290318DF8}" dt="2018-12-11T09:20:20.257" v="2288" actId="1076"/>
          <ac:picMkLst>
            <pc:docMk/>
            <pc:sldMk cId="3502263655" sldId="269"/>
            <ac:picMk id="4" creationId="{39B2BD40-C32E-4AB3-AEEB-8B3FE3F5C357}"/>
          </ac:picMkLst>
        </pc:picChg>
        <pc:picChg chg="add mod">
          <ac:chgData name="Gužauskas Lukas" userId="d56596c9-9148-482a-ba54-fade875f42ad" providerId="ADAL" clId="{49C5E882-5DA3-44C9-A7DC-221290318DF8}" dt="2018-12-11T09:20:22.005" v="2289" actId="1076"/>
          <ac:picMkLst>
            <pc:docMk/>
            <pc:sldMk cId="3502263655" sldId="269"/>
            <ac:picMk id="5" creationId="{29B3C360-6DBE-4330-AFE1-7971C7049A2C}"/>
          </ac:picMkLst>
        </pc:picChg>
      </pc:sldChg>
    </pc:docChg>
  </pc:docChgLst>
</pc:chgInfo>
</file>

<file path=ppt/media/image1.jpeg>
</file>

<file path=ppt/media/image2.png>
</file>

<file path=ppt/media/image3.png>
</file>

<file path=ppt/media/image4.png>
</file>

<file path=ppt/media/image5.JPG>
</file>

<file path=ppt/media/image6.png>
</file>

<file path=ppt/media/image7.png>
</file>

<file path=ppt/media/image8.jpg>
</file>

<file path=ppt/media/image9.jp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12/11/2018</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12/11/2018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12/11/2018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t>12/11/2018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12/11/2018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12/11/2018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12/11/2018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12/11/2018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12/11/2018</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7DD10-6644-43DB-AE80-13974E0EF5D7}"/>
              </a:ext>
            </a:extLst>
          </p:cNvPr>
          <p:cNvSpPr>
            <a:spLocks noGrp="1"/>
          </p:cNvSpPr>
          <p:nvPr>
            <p:ph type="ctrTitle"/>
          </p:nvPr>
        </p:nvSpPr>
        <p:spPr/>
        <p:txBody>
          <a:bodyPr/>
          <a:lstStyle/>
          <a:p>
            <a:r>
              <a:rPr lang="en-GB" dirty="0"/>
              <a:t>Roboto </a:t>
            </a:r>
            <a:r>
              <a:rPr lang="en-GB" dirty="0" err="1"/>
              <a:t>projekto</a:t>
            </a:r>
            <a:r>
              <a:rPr lang="en-GB" dirty="0"/>
              <a:t> </a:t>
            </a:r>
            <a:r>
              <a:rPr lang="en-GB" dirty="0" err="1"/>
              <a:t>tema</a:t>
            </a:r>
            <a:r>
              <a:rPr lang="en-GB" dirty="0"/>
              <a:t>: </a:t>
            </a:r>
            <a:r>
              <a:rPr lang="lt-LT" dirty="0"/>
              <a:t>Labirintas</a:t>
            </a:r>
            <a:endParaRPr lang="en-US" dirty="0"/>
          </a:p>
        </p:txBody>
      </p:sp>
      <p:sp>
        <p:nvSpPr>
          <p:cNvPr id="3" name="Subtitle 2">
            <a:extLst>
              <a:ext uri="{FF2B5EF4-FFF2-40B4-BE49-F238E27FC236}">
                <a16:creationId xmlns:a16="http://schemas.microsoft.com/office/drawing/2014/main" id="{C08F4109-6E6B-4763-A448-0840001E1E64}"/>
              </a:ext>
            </a:extLst>
          </p:cNvPr>
          <p:cNvSpPr>
            <a:spLocks noGrp="1"/>
          </p:cNvSpPr>
          <p:nvPr>
            <p:ph type="subTitle" idx="1"/>
          </p:nvPr>
        </p:nvSpPr>
        <p:spPr/>
        <p:txBody>
          <a:bodyPr/>
          <a:lstStyle/>
          <a:p>
            <a:r>
              <a:rPr lang="lt-LT" dirty="0" err="1"/>
              <a:t>ParengĖ</a:t>
            </a:r>
            <a:r>
              <a:rPr lang="lt-LT" dirty="0"/>
              <a:t>: Simonas Valiulis</a:t>
            </a:r>
          </a:p>
          <a:p>
            <a:r>
              <a:rPr lang="lt-LT" dirty="0"/>
              <a:t>	   Aurimas </a:t>
            </a:r>
            <a:r>
              <a:rPr lang="lt-LT" dirty="0" err="1"/>
              <a:t>žalnieraitis</a:t>
            </a:r>
            <a:endParaRPr lang="lt-LT" dirty="0"/>
          </a:p>
          <a:p>
            <a:r>
              <a:rPr lang="lt-LT" dirty="0"/>
              <a:t>	   </a:t>
            </a:r>
            <a:r>
              <a:rPr lang="lt-LT" dirty="0" err="1"/>
              <a:t>lukas</a:t>
            </a:r>
            <a:r>
              <a:rPr lang="lt-LT" dirty="0"/>
              <a:t> Gužauskas</a:t>
            </a:r>
            <a:endParaRPr lang="en-US" dirty="0"/>
          </a:p>
        </p:txBody>
      </p:sp>
    </p:spTree>
    <p:extLst>
      <p:ext uri="{BB962C8B-B14F-4D97-AF65-F5344CB8AC3E}">
        <p14:creationId xmlns:p14="http://schemas.microsoft.com/office/powerpoint/2010/main" val="24187873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78624E-5BE5-4AA3-9B5C-FD693D6F624C}"/>
              </a:ext>
            </a:extLst>
          </p:cNvPr>
          <p:cNvSpPr>
            <a:spLocks noGrp="1"/>
          </p:cNvSpPr>
          <p:nvPr>
            <p:ph type="title"/>
          </p:nvPr>
        </p:nvSpPr>
        <p:spPr/>
        <p:txBody>
          <a:bodyPr/>
          <a:lstStyle/>
          <a:p>
            <a:r>
              <a:rPr lang="lt-LT" dirty="0"/>
              <a:t>Klausimai?</a:t>
            </a:r>
            <a:endParaRPr lang="en-US" dirty="0"/>
          </a:p>
        </p:txBody>
      </p:sp>
      <p:pic>
        <p:nvPicPr>
          <p:cNvPr id="5" name="Content Placeholder 4">
            <a:extLst>
              <a:ext uri="{FF2B5EF4-FFF2-40B4-BE49-F238E27FC236}">
                <a16:creationId xmlns:a16="http://schemas.microsoft.com/office/drawing/2014/main" id="{5C60E8AA-BDEF-43D8-A9B7-5B5438461BF3}"/>
              </a:ext>
            </a:extLst>
          </p:cNvPr>
          <p:cNvPicPr>
            <a:picLocks noGrp="1" noChangeAspect="1"/>
          </p:cNvPicPr>
          <p:nvPr>
            <p:ph idx="1"/>
          </p:nvPr>
        </p:nvPicPr>
        <p:blipFill>
          <a:blip r:embed="rId2"/>
          <a:stretch>
            <a:fillRect/>
          </a:stretch>
        </p:blipFill>
        <p:spPr>
          <a:xfrm>
            <a:off x="4323557" y="2249488"/>
            <a:ext cx="3541712" cy="3541712"/>
          </a:xfrm>
        </p:spPr>
      </p:pic>
    </p:spTree>
    <p:extLst>
      <p:ext uri="{BB962C8B-B14F-4D97-AF65-F5344CB8AC3E}">
        <p14:creationId xmlns:p14="http://schemas.microsoft.com/office/powerpoint/2010/main" val="425537364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530728-5DF0-4C39-974A-C2AC7BB6192E}"/>
              </a:ext>
            </a:extLst>
          </p:cNvPr>
          <p:cNvSpPr>
            <a:spLocks noGrp="1"/>
          </p:cNvSpPr>
          <p:nvPr>
            <p:ph type="title"/>
          </p:nvPr>
        </p:nvSpPr>
        <p:spPr/>
        <p:txBody>
          <a:bodyPr/>
          <a:lstStyle/>
          <a:p>
            <a:r>
              <a:rPr lang="lt-LT" dirty="0"/>
              <a:t>Ačiū už dėmesį!</a:t>
            </a:r>
            <a:endParaRPr lang="en-US" dirty="0"/>
          </a:p>
        </p:txBody>
      </p:sp>
      <p:pic>
        <p:nvPicPr>
          <p:cNvPr id="5" name="Content Placeholder 4" descr="A picture containing clipart&#10;&#10;Description automatically generated">
            <a:extLst>
              <a:ext uri="{FF2B5EF4-FFF2-40B4-BE49-F238E27FC236}">
                <a16:creationId xmlns:a16="http://schemas.microsoft.com/office/drawing/2014/main" id="{6C5F4219-021A-4FF3-9C2A-7D95C43ECAD5}"/>
              </a:ext>
            </a:extLst>
          </p:cNvPr>
          <p:cNvPicPr>
            <a:picLocks noGrp="1" noChangeAspect="1"/>
          </p:cNvPicPr>
          <p:nvPr>
            <p:ph idx="1"/>
          </p:nvPr>
        </p:nvPicPr>
        <p:blipFill>
          <a:blip r:embed="rId2"/>
          <a:stretch>
            <a:fillRect/>
          </a:stretch>
        </p:blipFill>
        <p:spPr>
          <a:xfrm>
            <a:off x="4658657" y="2249488"/>
            <a:ext cx="2871511" cy="3541712"/>
          </a:xfrm>
        </p:spPr>
      </p:pic>
    </p:spTree>
    <p:extLst>
      <p:ext uri="{BB962C8B-B14F-4D97-AF65-F5344CB8AC3E}">
        <p14:creationId xmlns:p14="http://schemas.microsoft.com/office/powerpoint/2010/main" val="420326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C93152-DA21-4373-B39B-1B86B3D7FE18}"/>
              </a:ext>
            </a:extLst>
          </p:cNvPr>
          <p:cNvSpPr>
            <a:spLocks noGrp="1"/>
          </p:cNvSpPr>
          <p:nvPr>
            <p:ph type="title"/>
          </p:nvPr>
        </p:nvSpPr>
        <p:spPr/>
        <p:txBody>
          <a:bodyPr/>
          <a:lstStyle/>
          <a:p>
            <a:r>
              <a:rPr lang="lt-LT" dirty="0"/>
              <a:t>turinys</a:t>
            </a:r>
            <a:endParaRPr lang="en-US" dirty="0"/>
          </a:p>
        </p:txBody>
      </p:sp>
      <p:sp>
        <p:nvSpPr>
          <p:cNvPr id="3" name="Content Placeholder 2">
            <a:extLst>
              <a:ext uri="{FF2B5EF4-FFF2-40B4-BE49-F238E27FC236}">
                <a16:creationId xmlns:a16="http://schemas.microsoft.com/office/drawing/2014/main" id="{987667D8-B986-4E55-AED9-9767D348C548}"/>
              </a:ext>
            </a:extLst>
          </p:cNvPr>
          <p:cNvSpPr>
            <a:spLocks noGrp="1"/>
          </p:cNvSpPr>
          <p:nvPr>
            <p:ph idx="1"/>
          </p:nvPr>
        </p:nvSpPr>
        <p:spPr/>
        <p:txBody>
          <a:bodyPr/>
          <a:lstStyle/>
          <a:p>
            <a:r>
              <a:rPr lang="en-GB" dirty="0" err="1"/>
              <a:t>Darbo</a:t>
            </a:r>
            <a:r>
              <a:rPr lang="en-GB" dirty="0"/>
              <a:t> </a:t>
            </a:r>
            <a:r>
              <a:rPr lang="en-GB" dirty="0" err="1"/>
              <a:t>tikslas</a:t>
            </a:r>
            <a:endParaRPr lang="lt-LT" dirty="0"/>
          </a:p>
          <a:p>
            <a:r>
              <a:rPr lang="en-GB" dirty="0"/>
              <a:t>Roboto </a:t>
            </a:r>
            <a:r>
              <a:rPr lang="en-GB" dirty="0" err="1"/>
              <a:t>valdymas</a:t>
            </a:r>
            <a:r>
              <a:rPr lang="en-GB" dirty="0"/>
              <a:t> </a:t>
            </a:r>
            <a:r>
              <a:rPr lang="lt-LT" dirty="0"/>
              <a:t>architektūra</a:t>
            </a:r>
          </a:p>
          <a:p>
            <a:r>
              <a:rPr lang="lt-LT" dirty="0"/>
              <a:t>Roboto veikimo algoritmas </a:t>
            </a:r>
            <a:endParaRPr lang="en-GB" dirty="0"/>
          </a:p>
          <a:p>
            <a:r>
              <a:rPr lang="en-GB" dirty="0" err="1"/>
              <a:t>Programos</a:t>
            </a:r>
            <a:r>
              <a:rPr lang="en-GB" dirty="0"/>
              <a:t> </a:t>
            </a:r>
            <a:r>
              <a:rPr lang="en-GB" dirty="0" err="1"/>
              <a:t>kodas</a:t>
            </a:r>
            <a:endParaRPr lang="lt-LT" dirty="0"/>
          </a:p>
          <a:p>
            <a:r>
              <a:rPr lang="lt-LT" dirty="0"/>
              <a:t>Rezultatai</a:t>
            </a:r>
          </a:p>
        </p:txBody>
      </p:sp>
    </p:spTree>
    <p:extLst>
      <p:ext uri="{BB962C8B-B14F-4D97-AF65-F5344CB8AC3E}">
        <p14:creationId xmlns:p14="http://schemas.microsoft.com/office/powerpoint/2010/main" val="133280419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13682-30BD-4518-99C8-915E22CFD4C2}"/>
              </a:ext>
            </a:extLst>
          </p:cNvPr>
          <p:cNvSpPr>
            <a:spLocks noGrp="1"/>
          </p:cNvSpPr>
          <p:nvPr>
            <p:ph type="title"/>
          </p:nvPr>
        </p:nvSpPr>
        <p:spPr/>
        <p:txBody>
          <a:bodyPr/>
          <a:lstStyle/>
          <a:p>
            <a:r>
              <a:rPr lang="lt-LT" dirty="0"/>
              <a:t>Darbo TIKSLAS</a:t>
            </a:r>
            <a:endParaRPr lang="en-US" dirty="0"/>
          </a:p>
        </p:txBody>
      </p:sp>
      <p:sp>
        <p:nvSpPr>
          <p:cNvPr id="3" name="Content Placeholder 2">
            <a:extLst>
              <a:ext uri="{FF2B5EF4-FFF2-40B4-BE49-F238E27FC236}">
                <a16:creationId xmlns:a16="http://schemas.microsoft.com/office/drawing/2014/main" id="{4FCE2FE9-14C4-471E-AA29-88D162E3AE44}"/>
              </a:ext>
            </a:extLst>
          </p:cNvPr>
          <p:cNvSpPr>
            <a:spLocks noGrp="1"/>
          </p:cNvSpPr>
          <p:nvPr>
            <p:ph idx="1"/>
          </p:nvPr>
        </p:nvSpPr>
        <p:spPr/>
        <p:txBody>
          <a:bodyPr/>
          <a:lstStyle/>
          <a:p>
            <a:r>
              <a:rPr lang="lt-LT" dirty="0"/>
              <a:t>Susipažinti su roboto „</a:t>
            </a:r>
            <a:r>
              <a:rPr lang="lt-LT" dirty="0" err="1"/>
              <a:t>mBot</a:t>
            </a:r>
            <a:r>
              <a:rPr lang="lt-LT" dirty="0"/>
              <a:t>“ linijos sekimo sensoriaus ir </a:t>
            </a:r>
            <a:r>
              <a:rPr lang="lt-LT" dirty="0" err="1"/>
              <a:t>ultrasonico</a:t>
            </a:r>
            <a:r>
              <a:rPr lang="lt-LT" dirty="0"/>
              <a:t> veikimu.</a:t>
            </a:r>
          </a:p>
          <a:p>
            <a:r>
              <a:rPr lang="lt-LT" dirty="0"/>
              <a:t>Mūsų </a:t>
            </a:r>
            <a:r>
              <a:rPr lang="lt-LT" dirty="0" err="1"/>
              <a:t>projekt</a:t>
            </a:r>
            <a:r>
              <a:rPr lang="en-GB" dirty="0"/>
              <a:t>o</a:t>
            </a:r>
            <a:r>
              <a:rPr lang="lt-LT" dirty="0"/>
              <a:t> </a:t>
            </a:r>
            <a:r>
              <a:rPr lang="lt-LT" dirty="0" err="1"/>
              <a:t>tiksl</a:t>
            </a:r>
            <a:r>
              <a:rPr lang="en-GB" dirty="0"/>
              <a:t>as</a:t>
            </a:r>
            <a:r>
              <a:rPr lang="lt-LT" dirty="0"/>
              <a:t> – </a:t>
            </a:r>
            <a:r>
              <a:rPr lang="lt-LT" dirty="0" err="1"/>
              <a:t>mBot</a:t>
            </a:r>
            <a:r>
              <a:rPr lang="lt-LT" dirty="0"/>
              <a:t> seka linija ir </a:t>
            </a:r>
            <a:r>
              <a:rPr lang="en-GB" dirty="0"/>
              <a:t>nu</a:t>
            </a:r>
            <a:r>
              <a:rPr lang="lt-LT" dirty="0"/>
              <a:t>važiuoja nubraižytą trajektoriją.   Trajektorija gali turėti sankryžas su keliais galimais pasirinkimais ir kažkurioje trajektorijos vietoje gali būti kliūtis, kuri gali judėti ir pasitraukti, todėl robotukas turi nuspręsti ar apsisukti ar laukti kol kliūtis pasitrauks.</a:t>
            </a:r>
          </a:p>
          <a:p>
            <a:r>
              <a:rPr lang="lt-LT" dirty="0" err="1"/>
              <a:t>mBot</a:t>
            </a:r>
            <a:r>
              <a:rPr lang="lt-LT" dirty="0"/>
              <a:t> važiuoja nuo starto iki pabaigos trasa.</a:t>
            </a:r>
          </a:p>
          <a:p>
            <a:endParaRPr lang="en-US" dirty="0"/>
          </a:p>
        </p:txBody>
      </p:sp>
    </p:spTree>
    <p:extLst>
      <p:ext uri="{BB962C8B-B14F-4D97-AF65-F5344CB8AC3E}">
        <p14:creationId xmlns:p14="http://schemas.microsoft.com/office/powerpoint/2010/main" val="2033540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E4858A-2B2C-4920-8405-5F424AF468BE}"/>
              </a:ext>
            </a:extLst>
          </p:cNvPr>
          <p:cNvSpPr>
            <a:spLocks noGrp="1"/>
          </p:cNvSpPr>
          <p:nvPr>
            <p:ph type="title"/>
          </p:nvPr>
        </p:nvSpPr>
        <p:spPr/>
        <p:txBody>
          <a:bodyPr/>
          <a:lstStyle/>
          <a:p>
            <a:r>
              <a:rPr lang="lt-LT" dirty="0"/>
              <a:t>Roboto veikimo algoritmas</a:t>
            </a:r>
            <a:endParaRPr lang="en-US" dirty="0"/>
          </a:p>
        </p:txBody>
      </p:sp>
      <p:sp>
        <p:nvSpPr>
          <p:cNvPr id="3" name="Content Placeholder 2">
            <a:extLst>
              <a:ext uri="{FF2B5EF4-FFF2-40B4-BE49-F238E27FC236}">
                <a16:creationId xmlns:a16="http://schemas.microsoft.com/office/drawing/2014/main" id="{6ADD44D4-2E85-4222-9BAE-5C9E1967D8E4}"/>
              </a:ext>
            </a:extLst>
          </p:cNvPr>
          <p:cNvSpPr>
            <a:spLocks noGrp="1"/>
          </p:cNvSpPr>
          <p:nvPr>
            <p:ph idx="1"/>
          </p:nvPr>
        </p:nvSpPr>
        <p:spPr/>
        <p:txBody>
          <a:bodyPr/>
          <a:lstStyle/>
          <a:p>
            <a:r>
              <a:rPr lang="lt-LT" dirty="0"/>
              <a:t>Paspaudus IR pultelio mygtuką „A“, robotas paleidžiamas važiuoti. Robotas seka linija ir važiuoja nubraižyta trajektorija.</a:t>
            </a:r>
          </a:p>
          <a:p>
            <a:r>
              <a:rPr lang="lt-LT" dirty="0"/>
              <a:t>Robotas turi važiuoti nuo starto iki finišo (trajektorijos pabaigos).</a:t>
            </a:r>
          </a:p>
        </p:txBody>
      </p:sp>
    </p:spTree>
    <p:extLst>
      <p:ext uri="{BB962C8B-B14F-4D97-AF65-F5344CB8AC3E}">
        <p14:creationId xmlns:p14="http://schemas.microsoft.com/office/powerpoint/2010/main" val="6642134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772A6-C81B-4AFF-A979-D01AA3071E84}"/>
              </a:ext>
            </a:extLst>
          </p:cNvPr>
          <p:cNvSpPr>
            <a:spLocks noGrp="1"/>
          </p:cNvSpPr>
          <p:nvPr>
            <p:ph type="title"/>
          </p:nvPr>
        </p:nvSpPr>
        <p:spPr/>
        <p:txBody>
          <a:bodyPr/>
          <a:lstStyle/>
          <a:p>
            <a:r>
              <a:rPr lang="en-GB" dirty="0" err="1"/>
              <a:t>Programos</a:t>
            </a:r>
            <a:r>
              <a:rPr lang="en-GB" dirty="0"/>
              <a:t> </a:t>
            </a:r>
            <a:r>
              <a:rPr lang="en-GB" dirty="0" err="1"/>
              <a:t>kodas</a:t>
            </a:r>
            <a:endParaRPr lang="en-US" dirty="0"/>
          </a:p>
        </p:txBody>
      </p:sp>
      <p:sp>
        <p:nvSpPr>
          <p:cNvPr id="3" name="Content Placeholder 2">
            <a:extLst>
              <a:ext uri="{FF2B5EF4-FFF2-40B4-BE49-F238E27FC236}">
                <a16:creationId xmlns:a16="http://schemas.microsoft.com/office/drawing/2014/main" id="{CFFCCCDE-50D2-4E42-A895-316561583BFA}"/>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39B2BD40-C32E-4AB3-AEEB-8B3FE3F5C357}"/>
              </a:ext>
            </a:extLst>
          </p:cNvPr>
          <p:cNvPicPr>
            <a:picLocks noChangeAspect="1"/>
          </p:cNvPicPr>
          <p:nvPr/>
        </p:nvPicPr>
        <p:blipFill>
          <a:blip r:embed="rId2"/>
          <a:stretch>
            <a:fillRect/>
          </a:stretch>
        </p:blipFill>
        <p:spPr>
          <a:xfrm>
            <a:off x="1247428" y="2249487"/>
            <a:ext cx="4993018" cy="3547671"/>
          </a:xfrm>
          <a:prstGeom prst="rect">
            <a:avLst/>
          </a:prstGeom>
        </p:spPr>
      </p:pic>
      <p:pic>
        <p:nvPicPr>
          <p:cNvPr id="5" name="Picture 4">
            <a:extLst>
              <a:ext uri="{FF2B5EF4-FFF2-40B4-BE49-F238E27FC236}">
                <a16:creationId xmlns:a16="http://schemas.microsoft.com/office/drawing/2014/main" id="{29B3C360-6DBE-4330-AFE1-7971C7049A2C}"/>
              </a:ext>
            </a:extLst>
          </p:cNvPr>
          <p:cNvPicPr>
            <a:picLocks noChangeAspect="1"/>
          </p:cNvPicPr>
          <p:nvPr/>
        </p:nvPicPr>
        <p:blipFill>
          <a:blip r:embed="rId3"/>
          <a:stretch>
            <a:fillRect/>
          </a:stretch>
        </p:blipFill>
        <p:spPr>
          <a:xfrm>
            <a:off x="6682478" y="2249487"/>
            <a:ext cx="4993018" cy="3541714"/>
          </a:xfrm>
          <a:prstGeom prst="rect">
            <a:avLst/>
          </a:prstGeom>
        </p:spPr>
      </p:pic>
    </p:spTree>
    <p:extLst>
      <p:ext uri="{BB962C8B-B14F-4D97-AF65-F5344CB8AC3E}">
        <p14:creationId xmlns:p14="http://schemas.microsoft.com/office/powerpoint/2010/main" val="3502263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extLst/>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33506-9CCB-4B8C-BEDF-77A80F45E26D}"/>
              </a:ext>
            </a:extLst>
          </p:cNvPr>
          <p:cNvSpPr>
            <a:spLocks noGrp="1"/>
          </p:cNvSpPr>
          <p:nvPr>
            <p:ph type="title"/>
          </p:nvPr>
        </p:nvSpPr>
        <p:spPr>
          <a:xfrm>
            <a:off x="1141412" y="618518"/>
            <a:ext cx="5894387" cy="1478570"/>
          </a:xfrm>
        </p:spPr>
        <p:txBody>
          <a:bodyPr anchor="b">
            <a:normAutofit/>
          </a:bodyPr>
          <a:lstStyle/>
          <a:p>
            <a:r>
              <a:rPr lang="lt-LT" dirty="0"/>
              <a:t>Roboto modeliavimo rezultatai</a:t>
            </a:r>
            <a:endParaRPr lang="en-US" dirty="0"/>
          </a:p>
        </p:txBody>
      </p:sp>
      <p:sp>
        <p:nvSpPr>
          <p:cNvPr id="3" name="Content Placeholder 2">
            <a:extLst>
              <a:ext uri="{FF2B5EF4-FFF2-40B4-BE49-F238E27FC236}">
                <a16:creationId xmlns:a16="http://schemas.microsoft.com/office/drawing/2014/main" id="{39F59B58-1D75-4355-ADB7-7F9F24F00C77}"/>
              </a:ext>
            </a:extLst>
          </p:cNvPr>
          <p:cNvSpPr>
            <a:spLocks noGrp="1"/>
          </p:cNvSpPr>
          <p:nvPr>
            <p:ph idx="1"/>
          </p:nvPr>
        </p:nvSpPr>
        <p:spPr>
          <a:xfrm>
            <a:off x="1141412" y="2249487"/>
            <a:ext cx="5894388" cy="3541714"/>
          </a:xfrm>
        </p:spPr>
        <p:txBody>
          <a:bodyPr>
            <a:normAutofit/>
          </a:bodyPr>
          <a:lstStyle/>
          <a:p>
            <a:r>
              <a:rPr lang="lt-LT" dirty="0"/>
              <a:t>Pirmas bandymas, </a:t>
            </a:r>
            <a:r>
              <a:rPr lang="lt-LT" dirty="0" err="1"/>
              <a:t>mBot</a:t>
            </a:r>
            <a:r>
              <a:rPr lang="lt-LT" dirty="0"/>
              <a:t> nuvažiuoti ant linijos trajektorijos yra ratas lyg </a:t>
            </a:r>
            <a:endParaRPr lang="en-US" dirty="0"/>
          </a:p>
        </p:txBody>
      </p:sp>
      <p:pic>
        <p:nvPicPr>
          <p:cNvPr id="8" name="Picture 7">
            <a:extLst>
              <a:ext uri="{FF2B5EF4-FFF2-40B4-BE49-F238E27FC236}">
                <a16:creationId xmlns:a16="http://schemas.microsoft.com/office/drawing/2014/main" id="{07A2E176-B466-4CC9-BE91-2C0F8A95BFC8}"/>
              </a:ext>
            </a:extLst>
          </p:cNvPr>
          <p:cNvPicPr>
            <a:picLocks noChangeAspect="1"/>
          </p:cNvPicPr>
          <p:nvPr/>
        </p:nvPicPr>
        <p:blipFill rotWithShape="1">
          <a:blip r:embed="rId3"/>
          <a:srcRect t="5950" r="-1" b="21272"/>
          <a:stretch/>
        </p:blipFill>
        <p:spPr>
          <a:xfrm>
            <a:off x="7619998" y="780235"/>
            <a:ext cx="3425199" cy="4840332"/>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pic>
    </p:spTree>
    <p:extLst>
      <p:ext uri="{BB962C8B-B14F-4D97-AF65-F5344CB8AC3E}">
        <p14:creationId xmlns:p14="http://schemas.microsoft.com/office/powerpoint/2010/main" val="13065528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G_9077">
            <a:hlinkClick r:id="" action="ppaction://media"/>
            <a:extLst>
              <a:ext uri="{FF2B5EF4-FFF2-40B4-BE49-F238E27FC236}">
                <a16:creationId xmlns:a16="http://schemas.microsoft.com/office/drawing/2014/main" id="{A12F6DB2-7625-4812-8C75-CB8432E918D7}"/>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4466776" y="679174"/>
            <a:ext cx="3258448" cy="5499652"/>
          </a:xfrm>
        </p:spPr>
      </p:pic>
    </p:spTree>
    <p:extLst>
      <p:ext uri="{BB962C8B-B14F-4D97-AF65-F5344CB8AC3E}">
        <p14:creationId xmlns:p14="http://schemas.microsoft.com/office/powerpoint/2010/main" val="42579281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14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1363A2-5DFB-4BE5-84B5-41F821D559D6}"/>
              </a:ext>
            </a:extLst>
          </p:cNvPr>
          <p:cNvSpPr>
            <a:spLocks noGrp="1"/>
          </p:cNvSpPr>
          <p:nvPr>
            <p:ph type="title"/>
          </p:nvPr>
        </p:nvSpPr>
        <p:spPr/>
        <p:txBody>
          <a:bodyPr/>
          <a:lstStyle/>
          <a:p>
            <a:r>
              <a:rPr lang="lt-LT" dirty="0"/>
              <a:t>Roboto modeliavimo rezultatai</a:t>
            </a:r>
            <a:endParaRPr lang="en-US" dirty="0"/>
          </a:p>
        </p:txBody>
      </p:sp>
      <p:sp>
        <p:nvSpPr>
          <p:cNvPr id="3" name="Content Placeholder 2">
            <a:extLst>
              <a:ext uri="{FF2B5EF4-FFF2-40B4-BE49-F238E27FC236}">
                <a16:creationId xmlns:a16="http://schemas.microsoft.com/office/drawing/2014/main" id="{0D2D27AF-F715-43A0-A4DA-1A25D38FDE2D}"/>
              </a:ext>
            </a:extLst>
          </p:cNvPr>
          <p:cNvSpPr>
            <a:spLocks noGrp="1"/>
          </p:cNvSpPr>
          <p:nvPr>
            <p:ph idx="1"/>
          </p:nvPr>
        </p:nvSpPr>
        <p:spPr/>
        <p:txBody>
          <a:bodyPr/>
          <a:lstStyle/>
          <a:p>
            <a:r>
              <a:rPr lang="lt-LT" dirty="0"/>
              <a:t>Antras bandymas. Ilgesnė trasa su aštresniais kampais.</a:t>
            </a:r>
            <a:endParaRPr lang="en-US" dirty="0"/>
          </a:p>
        </p:txBody>
      </p:sp>
      <p:pic>
        <p:nvPicPr>
          <p:cNvPr id="4" name="IMG_9078">
            <a:hlinkClick r:id="" action="ppaction://media"/>
            <a:extLst>
              <a:ext uri="{FF2B5EF4-FFF2-40B4-BE49-F238E27FC236}">
                <a16:creationId xmlns:a16="http://schemas.microsoft.com/office/drawing/2014/main" id="{D66C2FB2-2B74-49E6-8CFD-828EB0BE06F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916556" y="2749027"/>
            <a:ext cx="2548004" cy="3958824"/>
          </a:xfrm>
          <a:prstGeom prst="rect">
            <a:avLst/>
          </a:prstGeom>
        </p:spPr>
      </p:pic>
    </p:spTree>
    <p:extLst>
      <p:ext uri="{BB962C8B-B14F-4D97-AF65-F5344CB8AC3E}">
        <p14:creationId xmlns:p14="http://schemas.microsoft.com/office/powerpoint/2010/main" val="1785394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239"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0470B-8A40-4108-A01E-0ED05C4FE3DD}"/>
              </a:ext>
            </a:extLst>
          </p:cNvPr>
          <p:cNvSpPr>
            <a:spLocks noGrp="1"/>
          </p:cNvSpPr>
          <p:nvPr>
            <p:ph type="title"/>
          </p:nvPr>
        </p:nvSpPr>
        <p:spPr/>
        <p:txBody>
          <a:bodyPr/>
          <a:lstStyle/>
          <a:p>
            <a:r>
              <a:rPr lang="lt-LT" dirty="0"/>
              <a:t>REZULTATAI</a:t>
            </a:r>
            <a:endParaRPr lang="en-US" dirty="0"/>
          </a:p>
        </p:txBody>
      </p:sp>
      <p:sp>
        <p:nvSpPr>
          <p:cNvPr id="3" name="Content Placeholder 2">
            <a:extLst>
              <a:ext uri="{FF2B5EF4-FFF2-40B4-BE49-F238E27FC236}">
                <a16:creationId xmlns:a16="http://schemas.microsoft.com/office/drawing/2014/main" id="{4168DECF-427F-48D1-A059-0DC2F3FD8736}"/>
              </a:ext>
            </a:extLst>
          </p:cNvPr>
          <p:cNvSpPr>
            <a:spLocks noGrp="1"/>
          </p:cNvSpPr>
          <p:nvPr>
            <p:ph idx="1"/>
          </p:nvPr>
        </p:nvSpPr>
        <p:spPr/>
        <p:txBody>
          <a:bodyPr/>
          <a:lstStyle/>
          <a:p>
            <a:r>
              <a:rPr lang="lt-LT" dirty="0"/>
              <a:t>Darant šia programą buvo susidurta su dviem pagrindinėmis problemomis. Pirmoji buvo, kad </a:t>
            </a:r>
            <a:r>
              <a:rPr lang="lt-LT" i="1" dirty="0" err="1"/>
              <a:t>mBot</a:t>
            </a:r>
            <a:r>
              <a:rPr lang="lt-LT" i="1" dirty="0"/>
              <a:t> </a:t>
            </a:r>
            <a:r>
              <a:rPr lang="lt-LT" dirty="0"/>
              <a:t>staiga pameta liniją abejais sensoriais. Tai ištaisėme priversdami </a:t>
            </a:r>
            <a:r>
              <a:rPr lang="lt-LT" i="1" dirty="0" err="1"/>
              <a:t>mBot</a:t>
            </a:r>
            <a:r>
              <a:rPr lang="lt-LT" dirty="0"/>
              <a:t> suktis vietoje į dešinę, kol linija nėra aptikta. </a:t>
            </a:r>
          </a:p>
          <a:p>
            <a:r>
              <a:rPr lang="lt-LT" dirty="0"/>
              <a:t>Antroji problema buvo, važiuoti per sankryžą. Šita problema išsprendėme </a:t>
            </a:r>
            <a:r>
              <a:rPr lang="lt-LT" dirty="0" err="1"/>
              <a:t>priversadimi</a:t>
            </a:r>
            <a:r>
              <a:rPr lang="lt-LT" dirty="0"/>
              <a:t> </a:t>
            </a:r>
            <a:r>
              <a:rPr lang="lt-LT" i="1" dirty="0" err="1"/>
              <a:t>mBot</a:t>
            </a:r>
            <a:r>
              <a:rPr lang="lt-LT" dirty="0"/>
              <a:t> </a:t>
            </a:r>
            <a:r>
              <a:rPr lang="lt-LT" dirty="0" err="1"/>
              <a:t>visadą</a:t>
            </a:r>
            <a:r>
              <a:rPr lang="lt-LT" dirty="0"/>
              <a:t> sekti kaire linijos puse.</a:t>
            </a:r>
            <a:endParaRPr lang="en-US" dirty="0"/>
          </a:p>
        </p:txBody>
      </p:sp>
    </p:spTree>
    <p:extLst>
      <p:ext uri="{BB962C8B-B14F-4D97-AF65-F5344CB8AC3E}">
        <p14:creationId xmlns:p14="http://schemas.microsoft.com/office/powerpoint/2010/main" val="24289209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docProps/app.xml><?xml version="1.0" encoding="utf-8"?>
<Properties xmlns="http://schemas.openxmlformats.org/officeDocument/2006/extended-properties" xmlns:vt="http://schemas.openxmlformats.org/officeDocument/2006/docPropsVTypes">
  <TotalTime>49</TotalTime>
  <Words>215</Words>
  <Application>Microsoft Office PowerPoint</Application>
  <PresentationFormat>Widescreen</PresentationFormat>
  <Paragraphs>27</Paragraphs>
  <Slides>11</Slides>
  <Notes>0</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11</vt:i4>
      </vt:variant>
    </vt:vector>
  </HeadingPairs>
  <TitlesOfParts>
    <vt:vector size="14" baseType="lpstr">
      <vt:lpstr>Arial</vt:lpstr>
      <vt:lpstr>Tw Cen MT</vt:lpstr>
      <vt:lpstr>Circuit</vt:lpstr>
      <vt:lpstr>Roboto projekto tema: Labirintas</vt:lpstr>
      <vt:lpstr>turinys</vt:lpstr>
      <vt:lpstr>Darbo TIKSLAS</vt:lpstr>
      <vt:lpstr>Roboto veikimo algoritmas</vt:lpstr>
      <vt:lpstr>Programos kodas</vt:lpstr>
      <vt:lpstr>Roboto modeliavimo rezultatai</vt:lpstr>
      <vt:lpstr>PowerPoint Presentation</vt:lpstr>
      <vt:lpstr>Roboto modeliavimo rezultatai</vt:lpstr>
      <vt:lpstr>REZULTATAI</vt:lpstr>
      <vt:lpstr>Klausimai?</vt:lpstr>
      <vt:lpstr>Ačiū už dėmesį!</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Labirintas</dc:title>
  <dc:creator>Lukas Gužauskas</dc:creator>
  <cp:lastModifiedBy>Lukas Gužauskas</cp:lastModifiedBy>
  <cp:revision>1</cp:revision>
  <dcterms:created xsi:type="dcterms:W3CDTF">2018-12-11T08:12:44Z</dcterms:created>
  <dcterms:modified xsi:type="dcterms:W3CDTF">2018-12-11T09:48:28Z</dcterms:modified>
</cp:coreProperties>
</file>